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1" r:id="rId6"/>
    <p:sldId id="262" r:id="rId7"/>
    <p:sldId id="270" r:id="rId8"/>
    <p:sldId id="269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919BF00-12ED-418E-93E0-1595C276DE19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6171699-DB9C-423A-B13B-854B391B6A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rgbClr val="00B0F0"/>
                </a:solidFill>
              </a:rPr>
              <a:t/>
            </a:r>
            <a:br>
              <a:rPr lang="bn-BD" sz="7200" dirty="0" smtClean="0">
                <a:solidFill>
                  <a:srgbClr val="00B0F0"/>
                </a:solidFill>
              </a:rPr>
            </a:br>
            <a:r>
              <a:rPr lang="bn-BD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7200" dirty="0" smtClean="0">
                <a:solidFill>
                  <a:srgbClr val="00B0F0"/>
                </a:solidFill>
              </a:rPr>
              <a:t> </a:t>
            </a:r>
            <a:endParaRPr lang="en-US" sz="7200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rysanthem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276600"/>
            <a:ext cx="3733800" cy="21244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0886" y="1600201"/>
            <a:ext cx="3363686" cy="1676400"/>
          </a:xfrm>
          <a:noFill/>
        </p:spPr>
        <p:txBody>
          <a:bodyPr>
            <a:no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</a:p>
          <a:p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 আজাহার আলী </a:t>
            </a:r>
          </a:p>
          <a:p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প্রধান শিক্ষক </a:t>
            </a:r>
          </a:p>
          <a:p>
            <a:r>
              <a:rPr lang="bn-BD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আরজি নওগাঁ উচ্চ বিদ্যালয় </a:t>
            </a:r>
            <a:endParaRPr lang="en-US" sz="2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52600"/>
            <a:ext cx="3962400" cy="2438400"/>
          </a:xfrm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শ্রেণীঃ অষ্টম </a:t>
            </a:r>
          </a:p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বিষয়ঃবিজ্ঞান </a:t>
            </a:r>
          </a:p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অধ্যায়ঃষষ্ঠ(পরমানুরগঠন)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270615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পরিচিতিঃ 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24300" y="914400"/>
            <a:ext cx="152400" cy="365760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:\SAM_286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33" r="25974" b="27149"/>
          <a:stretch/>
        </p:blipFill>
        <p:spPr bwMode="auto">
          <a:xfrm>
            <a:off x="457200" y="3701029"/>
            <a:ext cx="1801091" cy="174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7" y="5105400"/>
            <a:ext cx="8229600" cy="1143000"/>
          </a:xfrm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 পরমানুর গঠন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bcd\Desktop\Image\পরমানুর গঠন - Google অনুসন্ধান_files\images_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3430494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801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</a:t>
            </a:r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 </a:t>
            </a:r>
            <a:b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7696200" cy="3505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১। পরমানু কি বলতে পারবে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পরমানুর ক্ষুদ্রতম মৌলিক  কণিকা র নাম ও</a:t>
            </a: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প্রতীক </a:t>
            </a: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বলতে পারবে । 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 </a:t>
            </a:r>
            <a:r>
              <a:rPr lang="bn-BD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পরমানুর নিউক্লিয়াস সম্পকে বলতে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 </a:t>
            </a:r>
            <a:r>
              <a:rPr lang="bn-BD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পারমানবিক সংখ্যা ও  ইলেকট্রন 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বিন্যাস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সম্পর্কে  বলতে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62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বিস্তারিত </a:t>
            </a:r>
            <a:r>
              <a:rPr lang="en-US" sz="6600" baseline="30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_</a:t>
            </a: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আলোচনা </a:t>
            </a:r>
            <a:endParaRPr lang="en-US" sz="6600" baseline="30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524000" y="1143000"/>
            <a:ext cx="5410200" cy="2057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মৌলিক পদার্থের ক্ষুদ্রতম  কণিকা যা রাসায়নিক বিক্রিয়ায় 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গ্রহণ করে তাকে পরমানু বলে । </a:t>
            </a:r>
          </a:p>
          <a:p>
            <a:pPr marL="0" indent="0">
              <a:buNone/>
            </a:pP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3528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cs typeface="NikoshBAN" pitchFamily="2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3200" baseline="30000" dirty="0" smtClean="0">
                <a:latin typeface="Algerian"/>
                <a:cs typeface="NikoshBAN" pitchFamily="2" charset="0"/>
              </a:rPr>
              <a:t>+</a:t>
            </a:r>
            <a:r>
              <a:rPr lang="en-US" sz="3200" dirty="0" smtClean="0">
                <a:cs typeface="NikoshBAN" pitchFamily="2" charset="0"/>
              </a:rPr>
              <a:t>+2O</a:t>
            </a:r>
            <a:r>
              <a:rPr lang="en-US" sz="3200" baseline="30000" dirty="0" smtClean="0">
                <a:cs typeface="NikoshBAN" pitchFamily="2" charset="0"/>
              </a:rPr>
              <a:t>-      </a:t>
            </a:r>
            <a:r>
              <a:rPr lang="en-US" sz="3200" dirty="0" smtClean="0">
                <a:cs typeface="NikoshBAN" pitchFamily="2" charset="0"/>
              </a:rPr>
              <a:t>H</a:t>
            </a:r>
            <a:r>
              <a:rPr lang="en-US" sz="3200" baseline="-25000" dirty="0" smtClean="0">
                <a:cs typeface="NikoshBAN" pitchFamily="2" charset="0"/>
              </a:rPr>
              <a:t>2</a:t>
            </a:r>
            <a:r>
              <a:rPr lang="en-US" sz="3200" dirty="0" smtClean="0">
                <a:cs typeface="NikoshBAN" pitchFamily="2" charset="0"/>
              </a:rPr>
              <a:t>O</a:t>
            </a:r>
            <a:endParaRPr lang="en-US" sz="3200" baseline="30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10840" y="3651372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6379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2362200"/>
            <a:ext cx="5943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পদার্থের  ক্ষুদ্রতম মৌলিক কণিকা গুলো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(P</a:t>
            </a:r>
            <a:r>
              <a:rPr lang="en-US" sz="3600" baseline="30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+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,নিউটন 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(n) ,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ইলেকটন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(e</a:t>
            </a:r>
            <a:r>
              <a:rPr lang="bn-BD" sz="3600" baseline="30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 </a:t>
            </a:r>
            <a:endParaRPr lang="en-US" sz="3600" baseline="30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bn-BD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042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3505200"/>
            <a:ext cx="5257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রমানুর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কণিকা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সমষ্টিকে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নিউক্লিয়াস বলে । যা পরমানুর কেন্দ্রে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থাকে । 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মৌলের প্রোটনের সংখ্যাকে পারমানবিক সংখ্যা বলে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।পরমানুর নিউক্লিয়াসকে কেন্দ্র করে ইলেকটন গুলো নিদিষ্ট কক্ষ পথে ঘুরে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abcd\Desktop\Image\পরমানুর গঠন - Google অনুসন্ধান_files\images_3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43000"/>
            <a:ext cx="324842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2148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চিত্র এঁকে মৌলিক কণিকা গুলোর অবস্হান নির্দেশ পুর্বক ব্যাখ্যা কর । </a:t>
            </a:r>
          </a:p>
          <a:p>
            <a:pPr marL="0" indent="0">
              <a:buNone/>
            </a:pP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 flipH="1">
            <a:off x="4267200" y="-838200"/>
            <a:ext cx="76200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322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মূল্যায়নঃ  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" y="175260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১।মৌলিক </a:t>
            </a:r>
            <a:r>
              <a:rPr lang="bn-BD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পদাথের ক্ষুদ্রতম কণিকা কি কি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marL="0" indent="0" algn="just">
              <a:buNone/>
            </a:pPr>
            <a:r>
              <a:rPr lang="bn-BD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bn-BD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 পরমানুর ভর কোথায় </a:t>
            </a:r>
            <a:r>
              <a:rPr lang="bn-BD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থাকে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 algn="just">
              <a:buNone/>
            </a:pP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৩।পরমানুর বেশি জায়গা কেমন থাকে ?  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98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 , ১২ ,১৩ পারমানবিক সংখ্যা বিশিষ্ট মৌলের</a:t>
            </a:r>
          </a:p>
          <a:p>
            <a:pPr marL="0" indent="0">
              <a:buNone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 ও ইলেকট্রন বিন্যাস এ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 দেখাও ।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368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0" y="3429000"/>
            <a:ext cx="2026708" cy="1520031"/>
          </a:xfrm>
        </p:spPr>
      </p:pic>
    </p:spTree>
    <p:extLst>
      <p:ext uri="{BB962C8B-B14F-4D97-AF65-F5344CB8AC3E}">
        <p14:creationId xmlns:p14="http://schemas.microsoft.com/office/powerpoint/2010/main" xmlns="" val="192793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728</TotalTime>
  <Words>201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Apothecary</vt:lpstr>
      <vt:lpstr> স্বাগতম </vt:lpstr>
      <vt:lpstr>Slide 2</vt:lpstr>
      <vt:lpstr>আজকের পাঠ পরমানুর গঠন   </vt:lpstr>
      <vt:lpstr>  শিখন ফল  </vt:lpstr>
      <vt:lpstr>বিস্তারিত _আলোচনা </vt:lpstr>
      <vt:lpstr>Slide 6</vt:lpstr>
      <vt:lpstr>Slide 7</vt:lpstr>
      <vt:lpstr>  দলীয় কাজঃ   </vt:lpstr>
      <vt:lpstr>মূল্যায়নঃ  </vt:lpstr>
      <vt:lpstr>বাড়ীর কাজ </vt:lpstr>
      <vt:lpstr> ধন্যবাদ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abcd</dc:creator>
  <cp:lastModifiedBy>Admin</cp:lastModifiedBy>
  <cp:revision>127</cp:revision>
  <dcterms:created xsi:type="dcterms:W3CDTF">2014-01-24T04:55:31Z</dcterms:created>
  <dcterms:modified xsi:type="dcterms:W3CDTF">2014-01-28T06:22:49Z</dcterms:modified>
</cp:coreProperties>
</file>